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6f95797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6f95797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6f95797b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6f95797b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6f95797b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6f95797b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6f95797b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6f95797b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6f95797b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6f95797b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6f95797b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6f95797b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6f95797b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6f95797b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7050b09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7050b09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6f95797b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6f95797b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6f95797b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6f95797b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477c670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477c670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6f95797b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6f95797b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6f95797b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6f95797b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6f95797b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6f95797b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477c6702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477c670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477c6702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477c6702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4b6252e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4b6252e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477c6702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477c6702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6f95797b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6f95797b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6f95797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6f95797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6f95797b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6f95797b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MLB </a:t>
            </a:r>
            <a:r>
              <a:rPr lang="en"/>
              <a:t>Postseason</a:t>
            </a:r>
            <a:r>
              <a:rPr lang="en"/>
              <a:t> Roster Web Application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Matt Gates, Tanner Graham, Cade McPartlin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Pages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388" y="1322525"/>
            <a:ext cx="694723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 Pages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88" y="1322525"/>
            <a:ext cx="6956014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 Pages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388" y="1322525"/>
            <a:ext cx="694723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Pages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375" y="1322525"/>
            <a:ext cx="694723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 Pages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388" y="1322525"/>
            <a:ext cx="694723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 Pages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388" y="1322525"/>
            <a:ext cx="694723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 Pages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88" y="1322525"/>
            <a:ext cx="6956014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Image Popup</a:t>
            </a:r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50" y="1322525"/>
            <a:ext cx="828891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Series Pages</a:t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3650"/>
            <a:ext cx="8839199" cy="3491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 Series Pages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2800"/>
            <a:ext cx="8839199" cy="3405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MongoDB (</a:t>
            </a:r>
            <a:r>
              <a:rPr lang="en" sz="2400"/>
              <a:t>Database)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Flask (API)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Bootstrap (GUI)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Application Examples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 Series Pages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4575"/>
            <a:ext cx="8839199" cy="2274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 Series Pages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7500"/>
            <a:ext cx="8839202" cy="2719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 Series Pages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2300"/>
            <a:ext cx="8839202" cy="225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Atlas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125" y="1121351"/>
            <a:ext cx="4789850" cy="24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16092"/>
            <a:ext cx="9143999" cy="1027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825" y="1121350"/>
            <a:ext cx="2591350" cy="25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40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525" y="86725"/>
            <a:ext cx="2763475" cy="180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1200" y="1887975"/>
            <a:ext cx="2002800" cy="20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336825" y="1201675"/>
            <a:ext cx="44607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2744475"/>
            <a:ext cx="5681775" cy="9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139525" y="813350"/>
            <a:ext cx="54027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Flask for creation of application routes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Pymongo for connection to database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Query information from database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Pass list of each team to Flask route 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88915"/>
            <a:ext cx="9144001" cy="125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cont.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Database Query</a:t>
            </a:r>
            <a:r>
              <a:rPr lang="en"/>
              <a:t> 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0375"/>
            <a:ext cx="5468274" cy="350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6995" y="196520"/>
            <a:ext cx="2811750" cy="18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4125" y="22860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GUI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075" y="0"/>
            <a:ext cx="2933924" cy="24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94561"/>
            <a:ext cx="9143998" cy="214892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338925" y="1086525"/>
            <a:ext cx="5731500" cy="1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Bootstrap for major UI design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Jinja to dynamically generate information from database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Jinja - template engine for Python; Flask implements it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JavaScript for popover feature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Examples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Screen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1289"/>
            <a:ext cx="9143999" cy="3632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 Pages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00" y="1322525"/>
            <a:ext cx="6964812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